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25.png"/><Relationship Id="rId9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6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4.png"/><Relationship Id="rId4" Type="http://schemas.openxmlformats.org/officeDocument/2006/relationships/image" Target="../media/image115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34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8B73-68A4-F68F-4C69-76DF6981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" y="1344386"/>
            <a:ext cx="5232634" cy="41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38A2B-0082-3D86-681E-63FCFD82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40" y="272716"/>
            <a:ext cx="5449060" cy="95263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19B940-0603-3FBC-D395-B34280A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74" y="1509239"/>
            <a:ext cx="6337432" cy="40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12023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157</cp:revision>
  <dcterms:created xsi:type="dcterms:W3CDTF">2022-05-19T15:06:45Z</dcterms:created>
  <dcterms:modified xsi:type="dcterms:W3CDTF">2023-10-25T02:14:48Z</dcterms:modified>
</cp:coreProperties>
</file>